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CA5F-013A-42C9-B081-068932C5F664}" type="datetimeFigureOut">
              <a:rPr lang="tr-TR" smtClean="0"/>
              <a:t>13.02.2023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4873-4695-46B2-ACDE-96F64228C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392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CA5F-013A-42C9-B081-068932C5F664}" type="datetimeFigureOut">
              <a:rPr lang="tr-TR" smtClean="0"/>
              <a:t>13.02.2023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4873-4695-46B2-ACDE-96F64228C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36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CA5F-013A-42C9-B081-068932C5F664}" type="datetimeFigureOut">
              <a:rPr lang="tr-TR" smtClean="0"/>
              <a:t>13.02.2023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4873-4695-46B2-ACDE-96F64228C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465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ayfanın Dı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Düz Bağlayıcı 2"/>
          <p:cNvCxnSpPr/>
          <p:nvPr userDrawn="1"/>
        </p:nvCxnSpPr>
        <p:spPr>
          <a:xfrm>
            <a:off x="3990109" y="0"/>
            <a:ext cx="0" cy="68580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 userDrawn="1"/>
        </p:nvCxnSpPr>
        <p:spPr>
          <a:xfrm>
            <a:off x="8091055" y="0"/>
            <a:ext cx="0" cy="68580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ikdörtgen 3"/>
          <p:cNvSpPr/>
          <p:nvPr userDrawn="1"/>
        </p:nvSpPr>
        <p:spPr>
          <a:xfrm>
            <a:off x="554182" y="403412"/>
            <a:ext cx="2859578" cy="1613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88" dirty="0"/>
          </a:p>
        </p:txBody>
      </p:sp>
      <p:sp>
        <p:nvSpPr>
          <p:cNvPr id="10" name="Dikdörtgen 9"/>
          <p:cNvSpPr/>
          <p:nvPr userDrawn="1"/>
        </p:nvSpPr>
        <p:spPr>
          <a:xfrm>
            <a:off x="554182" y="6047995"/>
            <a:ext cx="2859578" cy="4034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88" dirty="0"/>
          </a:p>
        </p:txBody>
      </p:sp>
      <p:sp>
        <p:nvSpPr>
          <p:cNvPr id="11" name="Dikdörtgen 10"/>
          <p:cNvSpPr/>
          <p:nvPr userDrawn="1"/>
        </p:nvSpPr>
        <p:spPr>
          <a:xfrm>
            <a:off x="554182" y="4179346"/>
            <a:ext cx="2859578" cy="18314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tr-TR" sz="1588" dirty="0"/>
          </a:p>
        </p:txBody>
      </p:sp>
      <p:sp>
        <p:nvSpPr>
          <p:cNvPr id="12" name="Resim Yer Tutucusu 11"/>
          <p:cNvSpPr>
            <a:spLocks noGrp="1"/>
          </p:cNvSpPr>
          <p:nvPr>
            <p:ph type="pic" sz="quarter" idx="10"/>
          </p:nvPr>
        </p:nvSpPr>
        <p:spPr>
          <a:xfrm>
            <a:off x="554182" y="605118"/>
            <a:ext cx="2859578" cy="3533887"/>
          </a:xfrm>
        </p:spPr>
        <p:txBody>
          <a:bodyPr tIns="1097280">
            <a:normAutofit/>
          </a:bodyPr>
          <a:lstStyle>
            <a:lvl1pPr marL="0" indent="0" algn="ctr">
              <a:buNone/>
              <a:defRPr sz="1765"/>
            </a:lvl1pPr>
          </a:lstStyle>
          <a:p>
            <a:r>
              <a:rPr lang="tr-TR" smtClean="0"/>
              <a:t>Resim eklemek için simgeyi tıklatın</a:t>
            </a:r>
            <a:endParaRPr lang="tr-TR" dirty="0"/>
          </a:p>
        </p:txBody>
      </p:sp>
      <p:sp>
        <p:nvSpPr>
          <p:cNvPr id="13" name="Dikdörtgen 12"/>
          <p:cNvSpPr/>
          <p:nvPr userDrawn="1"/>
        </p:nvSpPr>
        <p:spPr>
          <a:xfrm>
            <a:off x="4555374" y="403412"/>
            <a:ext cx="2970415" cy="1613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88" dirty="0"/>
          </a:p>
        </p:txBody>
      </p:sp>
      <p:sp>
        <p:nvSpPr>
          <p:cNvPr id="14" name="Dikdörtgen 13"/>
          <p:cNvSpPr/>
          <p:nvPr userDrawn="1"/>
        </p:nvSpPr>
        <p:spPr bwMode="auto">
          <a:xfrm>
            <a:off x="4555374" y="6047995"/>
            <a:ext cx="2970415" cy="4034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88" dirty="0"/>
          </a:p>
        </p:txBody>
      </p:sp>
      <p:sp>
        <p:nvSpPr>
          <p:cNvPr id="15" name="Resim Yer Tutucusu 11"/>
          <p:cNvSpPr>
            <a:spLocks noGrp="1"/>
          </p:cNvSpPr>
          <p:nvPr>
            <p:ph type="pic" sz="quarter" idx="11"/>
          </p:nvPr>
        </p:nvSpPr>
        <p:spPr>
          <a:xfrm>
            <a:off x="4555374" y="605118"/>
            <a:ext cx="2970415" cy="3533887"/>
          </a:xfrm>
        </p:spPr>
        <p:txBody>
          <a:bodyPr tIns="1097280">
            <a:normAutofit/>
          </a:bodyPr>
          <a:lstStyle>
            <a:lvl1pPr marL="0" indent="0" algn="ctr">
              <a:buNone/>
              <a:defRPr sz="1765"/>
            </a:lvl1pPr>
          </a:lstStyle>
          <a:p>
            <a:r>
              <a:rPr lang="tr-TR" smtClean="0"/>
              <a:t>Resim eklemek için simgeyi tıklatın</a:t>
            </a:r>
            <a:endParaRPr lang="tr-TR" dirty="0"/>
          </a:p>
        </p:txBody>
      </p:sp>
      <p:sp>
        <p:nvSpPr>
          <p:cNvPr id="16" name="Dikdörtgen 15"/>
          <p:cNvSpPr/>
          <p:nvPr userDrawn="1"/>
        </p:nvSpPr>
        <p:spPr>
          <a:xfrm>
            <a:off x="8656320" y="403412"/>
            <a:ext cx="2970415" cy="1613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88" dirty="0"/>
          </a:p>
        </p:txBody>
      </p:sp>
      <p:sp>
        <p:nvSpPr>
          <p:cNvPr id="17" name="Dikdörtgen 16"/>
          <p:cNvSpPr/>
          <p:nvPr userDrawn="1"/>
        </p:nvSpPr>
        <p:spPr>
          <a:xfrm>
            <a:off x="8656321" y="6047995"/>
            <a:ext cx="2970415" cy="4034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88" dirty="0"/>
          </a:p>
        </p:txBody>
      </p:sp>
      <p:sp>
        <p:nvSpPr>
          <p:cNvPr id="18" name="Resim Yer Tutucusu 11"/>
          <p:cNvSpPr>
            <a:spLocks noGrp="1"/>
          </p:cNvSpPr>
          <p:nvPr>
            <p:ph type="pic" sz="quarter" idx="12"/>
          </p:nvPr>
        </p:nvSpPr>
        <p:spPr>
          <a:xfrm>
            <a:off x="8656321" y="1839557"/>
            <a:ext cx="2970415" cy="4171278"/>
          </a:xfrm>
        </p:spPr>
        <p:txBody>
          <a:bodyPr tIns="1097280">
            <a:normAutofit/>
          </a:bodyPr>
          <a:lstStyle>
            <a:lvl1pPr marL="0" indent="0" algn="ctr">
              <a:buNone/>
              <a:defRPr sz="1765"/>
            </a:lvl1pPr>
          </a:lstStyle>
          <a:p>
            <a:r>
              <a:rPr lang="tr-TR" smtClean="0"/>
              <a:t>Resim eklemek için simgeyi tıklatın</a:t>
            </a:r>
            <a:endParaRPr lang="tr-TR" dirty="0"/>
          </a:p>
        </p:txBody>
      </p:sp>
      <p:sp>
        <p:nvSpPr>
          <p:cNvPr id="20" name="Dikdörtgen 19"/>
          <p:cNvSpPr/>
          <p:nvPr userDrawn="1"/>
        </p:nvSpPr>
        <p:spPr>
          <a:xfrm>
            <a:off x="8656320" y="1678193"/>
            <a:ext cx="2970415" cy="1290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88" dirty="0"/>
          </a:p>
        </p:txBody>
      </p:sp>
      <p:sp>
        <p:nvSpPr>
          <p:cNvPr id="22" name="Metin Yer Tutucusu 21"/>
          <p:cNvSpPr>
            <a:spLocks noGrp="1"/>
          </p:cNvSpPr>
          <p:nvPr>
            <p:ph type="body" sz="quarter" idx="13" hasCustomPrompt="1"/>
          </p:nvPr>
        </p:nvSpPr>
        <p:spPr>
          <a:xfrm>
            <a:off x="8657168" y="564497"/>
            <a:ext cx="2969105" cy="1113584"/>
          </a:xfrm>
        </p:spPr>
        <p:txBody>
          <a:bodyPr anchor="ctr">
            <a:no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None/>
              <a:defRPr sz="3177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177"/>
            </a:lvl2pPr>
            <a:lvl3pPr marL="0" indent="0">
              <a:spcBef>
                <a:spcPts val="0"/>
              </a:spcBef>
              <a:buNone/>
              <a:defRPr sz="3177"/>
            </a:lvl3pPr>
            <a:lvl4pPr marL="0" indent="0">
              <a:spcBef>
                <a:spcPts val="0"/>
              </a:spcBef>
              <a:buNone/>
              <a:defRPr sz="3177"/>
            </a:lvl4pPr>
            <a:lvl5pPr marL="0" indent="0">
              <a:spcBef>
                <a:spcPts val="0"/>
              </a:spcBef>
              <a:buNone/>
              <a:defRPr sz="3177"/>
            </a:lvl5pPr>
          </a:lstStyle>
          <a:p>
            <a:pPr lvl="0"/>
            <a:r>
              <a:rPr lang="tr-TR" dirty="0" smtClean="0"/>
              <a:t>şirket adı</a:t>
            </a:r>
            <a:endParaRPr lang="tr-TR" dirty="0"/>
          </a:p>
        </p:txBody>
      </p:sp>
      <p:sp>
        <p:nvSpPr>
          <p:cNvPr id="23" name="Metin Yer Tutucusu 21"/>
          <p:cNvSpPr>
            <a:spLocks noGrp="1"/>
          </p:cNvSpPr>
          <p:nvPr>
            <p:ph type="body" sz="quarter" idx="14" hasCustomPrompt="1"/>
          </p:nvPr>
        </p:nvSpPr>
        <p:spPr>
          <a:xfrm>
            <a:off x="4555375" y="4542925"/>
            <a:ext cx="2969105" cy="235135"/>
          </a:xfrm>
        </p:spPr>
        <p:txBody>
          <a:bodyPr anchor="t">
            <a:no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None/>
              <a:defRPr sz="1412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177"/>
            </a:lvl2pPr>
            <a:lvl3pPr marL="0" indent="0">
              <a:spcBef>
                <a:spcPts val="0"/>
              </a:spcBef>
              <a:buNone/>
              <a:defRPr sz="3177"/>
            </a:lvl3pPr>
            <a:lvl4pPr marL="0" indent="0">
              <a:spcBef>
                <a:spcPts val="0"/>
              </a:spcBef>
              <a:buNone/>
              <a:defRPr sz="3177"/>
            </a:lvl4pPr>
            <a:lvl5pPr marL="0" indent="0">
              <a:spcBef>
                <a:spcPts val="0"/>
              </a:spcBef>
              <a:buNone/>
              <a:defRPr sz="3177"/>
            </a:lvl5pPr>
          </a:lstStyle>
          <a:p>
            <a:pPr lvl="0"/>
            <a:r>
              <a:rPr lang="tr-TR" dirty="0" smtClean="0"/>
              <a:t>şirket adı</a:t>
            </a:r>
            <a:endParaRPr lang="tr-TR" dirty="0"/>
          </a:p>
        </p:txBody>
      </p:sp>
      <p:sp>
        <p:nvSpPr>
          <p:cNvPr id="24" name="Metin Yer Tutucusu 21"/>
          <p:cNvSpPr>
            <a:spLocks noGrp="1"/>
          </p:cNvSpPr>
          <p:nvPr>
            <p:ph type="body" sz="quarter" idx="15" hasCustomPrompt="1"/>
          </p:nvPr>
        </p:nvSpPr>
        <p:spPr>
          <a:xfrm>
            <a:off x="4555375" y="4822687"/>
            <a:ext cx="2969105" cy="377542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7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177"/>
            </a:lvl2pPr>
            <a:lvl3pPr marL="0" indent="0">
              <a:spcBef>
                <a:spcPts val="0"/>
              </a:spcBef>
              <a:buNone/>
              <a:defRPr sz="3177"/>
            </a:lvl3pPr>
            <a:lvl4pPr marL="0" indent="0">
              <a:spcBef>
                <a:spcPts val="0"/>
              </a:spcBef>
              <a:buNone/>
              <a:defRPr sz="3177"/>
            </a:lvl4pPr>
            <a:lvl5pPr marL="0" indent="0">
              <a:spcBef>
                <a:spcPts val="0"/>
              </a:spcBef>
              <a:buNone/>
              <a:defRPr sz="3177"/>
            </a:lvl5pPr>
          </a:lstStyle>
          <a:p>
            <a:pPr lvl="0"/>
            <a:r>
              <a:rPr lang="tr-TR" dirty="0" smtClean="0"/>
              <a:t>şirket adresi</a:t>
            </a:r>
            <a:endParaRPr lang="tr-TR" dirty="0"/>
          </a:p>
        </p:txBody>
      </p:sp>
      <p:sp>
        <p:nvSpPr>
          <p:cNvPr id="25" name="Metin Yer Tutucusu 21"/>
          <p:cNvSpPr>
            <a:spLocks noGrp="1"/>
          </p:cNvSpPr>
          <p:nvPr>
            <p:ph type="body" sz="quarter" idx="16" hasCustomPrompt="1"/>
          </p:nvPr>
        </p:nvSpPr>
        <p:spPr>
          <a:xfrm>
            <a:off x="4555375" y="5215313"/>
            <a:ext cx="2969105" cy="164087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7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177"/>
            </a:lvl2pPr>
            <a:lvl3pPr marL="0" indent="0">
              <a:spcBef>
                <a:spcPts val="0"/>
              </a:spcBef>
              <a:buNone/>
              <a:defRPr sz="3177"/>
            </a:lvl3pPr>
            <a:lvl4pPr marL="0" indent="0">
              <a:spcBef>
                <a:spcPts val="0"/>
              </a:spcBef>
              <a:buNone/>
              <a:defRPr sz="3177"/>
            </a:lvl4pPr>
            <a:lvl5pPr marL="0" indent="0">
              <a:spcBef>
                <a:spcPts val="0"/>
              </a:spcBef>
              <a:buNone/>
              <a:defRPr sz="3177"/>
            </a:lvl5pPr>
          </a:lstStyle>
          <a:p>
            <a:pPr lvl="0"/>
            <a:r>
              <a:rPr lang="tr-TR" dirty="0" smtClean="0"/>
              <a:t>telefon</a:t>
            </a:r>
            <a:endParaRPr lang="tr-TR" dirty="0"/>
          </a:p>
        </p:txBody>
      </p:sp>
      <p:sp>
        <p:nvSpPr>
          <p:cNvPr id="26" name="Metin Yer Tutucusu 21"/>
          <p:cNvSpPr>
            <a:spLocks noGrp="1"/>
          </p:cNvSpPr>
          <p:nvPr>
            <p:ph type="body" sz="quarter" idx="17" hasCustomPrompt="1"/>
          </p:nvPr>
        </p:nvSpPr>
        <p:spPr>
          <a:xfrm>
            <a:off x="4555375" y="5431742"/>
            <a:ext cx="2969105" cy="164087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7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177"/>
            </a:lvl2pPr>
            <a:lvl3pPr marL="0" indent="0">
              <a:spcBef>
                <a:spcPts val="0"/>
              </a:spcBef>
              <a:buNone/>
              <a:defRPr sz="3177"/>
            </a:lvl3pPr>
            <a:lvl4pPr marL="0" indent="0">
              <a:spcBef>
                <a:spcPts val="0"/>
              </a:spcBef>
              <a:buNone/>
              <a:defRPr sz="3177"/>
            </a:lvl4pPr>
            <a:lvl5pPr marL="0" indent="0">
              <a:spcBef>
                <a:spcPts val="0"/>
              </a:spcBef>
              <a:buNone/>
              <a:defRPr sz="3177"/>
            </a:lvl5pPr>
          </a:lstStyle>
          <a:p>
            <a:pPr lvl="0"/>
            <a:r>
              <a:rPr lang="tr-TR" dirty="0" smtClean="0"/>
              <a:t>E-POSTA</a:t>
            </a:r>
            <a:endParaRPr lang="tr-TR" dirty="0"/>
          </a:p>
        </p:txBody>
      </p:sp>
      <p:sp>
        <p:nvSpPr>
          <p:cNvPr id="27" name="Metin Yer Tutucusu 21"/>
          <p:cNvSpPr>
            <a:spLocks noGrp="1"/>
          </p:cNvSpPr>
          <p:nvPr>
            <p:ph type="body" sz="quarter" idx="18" hasCustomPrompt="1"/>
          </p:nvPr>
        </p:nvSpPr>
        <p:spPr>
          <a:xfrm>
            <a:off x="4555375" y="6047996"/>
            <a:ext cx="2969105" cy="39560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7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3177"/>
            </a:lvl2pPr>
            <a:lvl3pPr marL="0" indent="0">
              <a:spcBef>
                <a:spcPts val="0"/>
              </a:spcBef>
              <a:buNone/>
              <a:defRPr sz="3177"/>
            </a:lvl3pPr>
            <a:lvl4pPr marL="0" indent="0">
              <a:spcBef>
                <a:spcPts val="0"/>
              </a:spcBef>
              <a:buNone/>
              <a:defRPr sz="3177"/>
            </a:lvl4pPr>
            <a:lvl5pPr marL="0" indent="0">
              <a:spcBef>
                <a:spcPts val="0"/>
              </a:spcBef>
              <a:buNone/>
              <a:defRPr sz="3177"/>
            </a:lvl5pPr>
          </a:lstStyle>
          <a:p>
            <a:pPr lvl="0"/>
            <a:r>
              <a:rPr lang="tr-TR" dirty="0" smtClean="0"/>
              <a:t>web sitesi URL'si</a:t>
            </a:r>
            <a:endParaRPr lang="tr-TR" dirty="0"/>
          </a:p>
        </p:txBody>
      </p:sp>
      <p:sp>
        <p:nvSpPr>
          <p:cNvPr id="28" name="Metin Yer Tutucusu 21"/>
          <p:cNvSpPr>
            <a:spLocks noGrp="1"/>
          </p:cNvSpPr>
          <p:nvPr>
            <p:ph type="body" sz="quarter" idx="19" hasCustomPrompt="1"/>
          </p:nvPr>
        </p:nvSpPr>
        <p:spPr>
          <a:xfrm>
            <a:off x="554182" y="4179346"/>
            <a:ext cx="2859578" cy="1831489"/>
          </a:xfrm>
        </p:spPr>
        <p:txBody>
          <a:bodyPr lIns="182880" rIns="182880" anchor="ctr">
            <a:no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97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3177"/>
            </a:lvl2pPr>
            <a:lvl3pPr marL="0" indent="0">
              <a:spcBef>
                <a:spcPts val="0"/>
              </a:spcBef>
              <a:buNone/>
              <a:defRPr sz="3177"/>
            </a:lvl3pPr>
            <a:lvl4pPr marL="0" indent="0">
              <a:spcBef>
                <a:spcPts val="0"/>
              </a:spcBef>
              <a:buNone/>
              <a:defRPr sz="3177"/>
            </a:lvl4pPr>
            <a:lvl5pPr marL="0" indent="0">
              <a:spcBef>
                <a:spcPts val="0"/>
              </a:spcBef>
              <a:buNone/>
              <a:defRPr sz="3177"/>
            </a:lvl5pPr>
          </a:lstStyle>
          <a:p>
            <a:pPr lvl="0"/>
            <a:r>
              <a:rPr lang="tr-TR" dirty="0" smtClean="0"/>
              <a:t>Metin eklemek için tıklayın</a:t>
            </a:r>
            <a:endParaRPr lang="tr-TR" dirty="0"/>
          </a:p>
        </p:txBody>
      </p:sp>
      <p:sp>
        <p:nvSpPr>
          <p:cNvPr id="31" name="Dikdörtgen 30"/>
          <p:cNvSpPr/>
          <p:nvPr userDrawn="1"/>
        </p:nvSpPr>
        <p:spPr>
          <a:xfrm>
            <a:off x="12469091" y="1"/>
            <a:ext cx="2032000" cy="6853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806867" rtl="1">
              <a:spcBef>
                <a:spcPts val="1059"/>
              </a:spcBef>
              <a:buNone/>
            </a:pPr>
            <a:r>
              <a:rPr lang="tr-TR" sz="1235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Yazdırma:</a:t>
            </a:r>
          </a:p>
          <a:p>
            <a:pPr algn="l" defTabSz="806867" rtl="1">
              <a:spcBef>
                <a:spcPts val="265"/>
              </a:spcBef>
              <a:buNone/>
            </a:pPr>
            <a:r>
              <a:rPr lang="tr-TR" sz="838" b="0" i="0" baseline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Yazıcınız bizim yazıcılarımız gibi yazdırmayabilir; bu nedenle birkaç deneme baskısı yaptığınızdan emin olun. Hizalama yeterince doğru olmuyorsa, 'Sayfaya Sığacak Şekilde Ölçekle' ayarını kullanmayı deneyin. Bu ayar Yazdır iletişim kutusunda bulunur; ulaşmak için 'Tam Sayfa </a:t>
            </a:r>
            <a:r>
              <a:rPr lang="tr-TR" sz="838" b="0" i="0" baseline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Slaytlar'ı</a:t>
            </a:r>
            <a:r>
              <a:rPr lang="tr-TR" sz="838" b="0" i="0" baseline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tıklatmanız yeterlidir.</a:t>
            </a:r>
          </a:p>
          <a:p>
            <a:pPr algn="l" defTabSz="806867" rtl="1">
              <a:spcBef>
                <a:spcPts val="1059"/>
              </a:spcBef>
              <a:buNone/>
            </a:pPr>
            <a:r>
              <a:rPr lang="tr-TR" sz="838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Sizin için katlama yerlerini oluşturduğumuzu fark ettiniz mi? Gerçekten çok az belli oluyor, ancak yine de broşürünüzde gösterilmesini istemezseniz '</a:t>
            </a:r>
            <a:r>
              <a:rPr lang="tr-TR" sz="838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Görünüm'ü</a:t>
            </a:r>
            <a:r>
              <a:rPr lang="tr-TR" sz="838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ve 'Asıl </a:t>
            </a:r>
            <a:r>
              <a:rPr lang="tr-TR" sz="838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Slayt'ı</a:t>
            </a:r>
            <a:r>
              <a:rPr lang="tr-TR" sz="838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tıklatarak yazdırma işlemi öncesinde bunları silebilirsiniz.</a:t>
            </a:r>
          </a:p>
          <a:p>
            <a:pPr algn="l" defTabSz="806867" rtl="1">
              <a:spcBef>
                <a:spcPts val="1059"/>
              </a:spcBef>
              <a:buNone/>
            </a:pPr>
            <a:r>
              <a:rPr lang="tr-TR" sz="1235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İçeriği Özelleştirme:</a:t>
            </a:r>
          </a:p>
          <a:p>
            <a:pPr algn="l" defTabSz="806867" rtl="1">
              <a:spcBef>
                <a:spcPts val="265"/>
              </a:spcBef>
              <a:buNone/>
            </a:pPr>
            <a:r>
              <a:rPr lang="tr-TR" sz="838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Bu broşürdeki yer tutucular sizin için biçimlendirilmiştir. Metne madde işaretleri eklemek veya kaldırmak isterseniz, tek yapmanız gereken 'Giriş' sekmesinde 'Madde İşaretleri' düğmesini tıklatmaktır.</a:t>
            </a:r>
          </a:p>
          <a:p>
            <a:pPr algn="l" defTabSz="806867" rtl="1">
              <a:spcBef>
                <a:spcPts val="1059"/>
              </a:spcBef>
              <a:buNone/>
            </a:pPr>
            <a:r>
              <a:rPr lang="tr-TR" sz="838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Başlıklar, alt başlıklar veya gövde metni için daha fazla yer tutucuya gerek duyarsanız, ihtiyacınız olan öğenin bir kopyasını oluşturup yerine sürüklemeniz yeterlidir. </a:t>
            </a:r>
            <a:r>
              <a:rPr lang="tr-TR" sz="838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PowerPoint’in</a:t>
            </a:r>
            <a:r>
              <a:rPr lang="tr-TR" sz="838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Akıllı Kılavuzları her öğeye göre hizalamanıza yardımcı olacaktır.</a:t>
            </a:r>
          </a:p>
          <a:p>
            <a:pPr algn="l" defTabSz="806867" rtl="1">
              <a:spcBef>
                <a:spcPts val="1059"/>
              </a:spcBef>
              <a:buNone/>
            </a:pPr>
            <a:r>
              <a:rPr lang="tr-TR" sz="838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Bizimkiler yerine kendi resimlerinizi mi kullanmak istiyorsunuz? Hiç sorun değil! Bir resmi tıklatıp </a:t>
            </a:r>
            <a:r>
              <a:rPr lang="tr-TR" sz="838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Delete</a:t>
            </a:r>
            <a:r>
              <a:rPr lang="tr-TR" sz="838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tuşuna bastıktan sonra simgeyi tıklatıp resminizi ekleyebilirsiniz.</a:t>
            </a:r>
            <a:endParaRPr lang="tr-TR" sz="838" b="0" i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6573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ayfanın İç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Düz Bağlayıcı 7"/>
          <p:cNvCxnSpPr/>
          <p:nvPr userDrawn="1"/>
        </p:nvCxnSpPr>
        <p:spPr>
          <a:xfrm>
            <a:off x="8201891" y="0"/>
            <a:ext cx="0" cy="68580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Dikdörtgen 31"/>
          <p:cNvSpPr/>
          <p:nvPr userDrawn="1"/>
        </p:nvSpPr>
        <p:spPr>
          <a:xfrm>
            <a:off x="4666211" y="605118"/>
            <a:ext cx="2970415" cy="3485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88" dirty="0"/>
          </a:p>
        </p:txBody>
      </p:sp>
      <p:cxnSp>
        <p:nvCxnSpPr>
          <p:cNvPr id="29" name="Düz Bağlayıcı 2"/>
          <p:cNvCxnSpPr/>
          <p:nvPr userDrawn="1"/>
        </p:nvCxnSpPr>
        <p:spPr>
          <a:xfrm>
            <a:off x="4100945" y="0"/>
            <a:ext cx="0" cy="68580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ikdörtgen 3"/>
          <p:cNvSpPr/>
          <p:nvPr userDrawn="1"/>
        </p:nvSpPr>
        <p:spPr>
          <a:xfrm>
            <a:off x="554182" y="403412"/>
            <a:ext cx="2970415" cy="1613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88" dirty="0"/>
          </a:p>
        </p:txBody>
      </p:sp>
      <p:sp>
        <p:nvSpPr>
          <p:cNvPr id="10" name="Dikdörtgen 9"/>
          <p:cNvSpPr/>
          <p:nvPr userDrawn="1"/>
        </p:nvSpPr>
        <p:spPr>
          <a:xfrm>
            <a:off x="554182" y="6047995"/>
            <a:ext cx="2970415" cy="4034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88" dirty="0"/>
          </a:p>
        </p:txBody>
      </p:sp>
      <p:sp>
        <p:nvSpPr>
          <p:cNvPr id="12" name="Resim Yer Tutucusu 11"/>
          <p:cNvSpPr>
            <a:spLocks noGrp="1"/>
          </p:cNvSpPr>
          <p:nvPr>
            <p:ph type="pic" sz="quarter" idx="10"/>
          </p:nvPr>
        </p:nvSpPr>
        <p:spPr>
          <a:xfrm>
            <a:off x="554182" y="605117"/>
            <a:ext cx="2970415" cy="2008991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765"/>
            </a:lvl1pPr>
          </a:lstStyle>
          <a:p>
            <a:r>
              <a:rPr lang="tr-TR" smtClean="0"/>
              <a:t>Resim eklemek için simgeyi tıklatın</a:t>
            </a:r>
            <a:endParaRPr lang="tr-TR" dirty="0"/>
          </a:p>
        </p:txBody>
      </p:sp>
      <p:sp>
        <p:nvSpPr>
          <p:cNvPr id="13" name="Dikdörtgen 12"/>
          <p:cNvSpPr/>
          <p:nvPr userDrawn="1"/>
        </p:nvSpPr>
        <p:spPr>
          <a:xfrm>
            <a:off x="4666211" y="403412"/>
            <a:ext cx="2970415" cy="1613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88" dirty="0"/>
          </a:p>
        </p:txBody>
      </p:sp>
      <p:sp>
        <p:nvSpPr>
          <p:cNvPr id="14" name="Dikdörtgen 13"/>
          <p:cNvSpPr/>
          <p:nvPr userDrawn="1"/>
        </p:nvSpPr>
        <p:spPr>
          <a:xfrm>
            <a:off x="4666211" y="6047995"/>
            <a:ext cx="2970415" cy="4034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88" dirty="0"/>
          </a:p>
        </p:txBody>
      </p:sp>
      <p:sp>
        <p:nvSpPr>
          <p:cNvPr id="16" name="Dikdörtgen 15"/>
          <p:cNvSpPr/>
          <p:nvPr userDrawn="1"/>
        </p:nvSpPr>
        <p:spPr>
          <a:xfrm>
            <a:off x="8767156" y="403412"/>
            <a:ext cx="2859578" cy="1613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88" dirty="0"/>
          </a:p>
        </p:txBody>
      </p:sp>
      <p:sp>
        <p:nvSpPr>
          <p:cNvPr id="17" name="Dikdörtgen 16"/>
          <p:cNvSpPr/>
          <p:nvPr userDrawn="1"/>
        </p:nvSpPr>
        <p:spPr>
          <a:xfrm>
            <a:off x="8767156" y="6047995"/>
            <a:ext cx="2859578" cy="4034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88" dirty="0"/>
          </a:p>
        </p:txBody>
      </p:sp>
      <p:sp>
        <p:nvSpPr>
          <p:cNvPr id="31" name="Metin Yer Tutucusu 21"/>
          <p:cNvSpPr>
            <a:spLocks noGrp="1"/>
          </p:cNvSpPr>
          <p:nvPr>
            <p:ph type="body" sz="quarter" idx="20" hasCustomPrompt="1"/>
          </p:nvPr>
        </p:nvSpPr>
        <p:spPr>
          <a:xfrm>
            <a:off x="554182" y="2651269"/>
            <a:ext cx="2970415" cy="584430"/>
          </a:xfrm>
        </p:spPr>
        <p:txBody>
          <a:bodyPr lIns="91440" rIns="91440" bIns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706"/>
              </a:spcBef>
              <a:buNone/>
              <a:defRPr sz="1765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177"/>
            </a:lvl2pPr>
            <a:lvl3pPr marL="0" indent="0">
              <a:spcBef>
                <a:spcPts val="0"/>
              </a:spcBef>
              <a:buNone/>
              <a:defRPr sz="3177"/>
            </a:lvl3pPr>
            <a:lvl4pPr marL="0" indent="0">
              <a:spcBef>
                <a:spcPts val="0"/>
              </a:spcBef>
              <a:buNone/>
              <a:defRPr sz="3177"/>
            </a:lvl4pPr>
            <a:lvl5pPr marL="0" indent="0">
              <a:spcBef>
                <a:spcPts val="0"/>
              </a:spcBef>
              <a:buNone/>
              <a:defRPr sz="3177"/>
            </a:lvl5pPr>
          </a:lstStyle>
          <a:p>
            <a:pPr lvl="0"/>
            <a:r>
              <a:rPr lang="tr-TR" dirty="0" smtClean="0"/>
              <a:t>Metin eklemek için tıklayın</a:t>
            </a:r>
            <a:endParaRPr lang="tr-TR" dirty="0"/>
          </a:p>
        </p:txBody>
      </p:sp>
      <p:sp>
        <p:nvSpPr>
          <p:cNvPr id="33" name="Metin Yer Tutucusu 21"/>
          <p:cNvSpPr>
            <a:spLocks noGrp="1"/>
          </p:cNvSpPr>
          <p:nvPr>
            <p:ph type="body" sz="quarter" idx="21" hasCustomPrompt="1"/>
          </p:nvPr>
        </p:nvSpPr>
        <p:spPr>
          <a:xfrm>
            <a:off x="4987636" y="806824"/>
            <a:ext cx="2355273" cy="2958353"/>
          </a:xfrm>
        </p:spPr>
        <p:txBody>
          <a:bodyPr lIns="91440" tIns="91440" rIns="91440" bIns="91440" anchor="ctr">
            <a:noAutofit/>
          </a:bodyPr>
          <a:lstStyle>
            <a:lvl1pPr marL="0" indent="0" algn="l">
              <a:lnSpc>
                <a:spcPct val="130000"/>
              </a:lnSpc>
              <a:spcBef>
                <a:spcPts val="706"/>
              </a:spcBef>
              <a:buNone/>
              <a:defRPr sz="1412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177"/>
            </a:lvl2pPr>
            <a:lvl3pPr marL="0" indent="0">
              <a:spcBef>
                <a:spcPts val="0"/>
              </a:spcBef>
              <a:buNone/>
              <a:defRPr sz="3177"/>
            </a:lvl3pPr>
            <a:lvl4pPr marL="0" indent="0">
              <a:spcBef>
                <a:spcPts val="0"/>
              </a:spcBef>
              <a:buNone/>
              <a:defRPr sz="3177"/>
            </a:lvl4pPr>
            <a:lvl5pPr marL="0" indent="0">
              <a:spcBef>
                <a:spcPts val="0"/>
              </a:spcBef>
              <a:buNone/>
              <a:defRPr sz="3177"/>
            </a:lvl5pPr>
          </a:lstStyle>
          <a:p>
            <a:pPr lvl="0"/>
            <a:r>
              <a:rPr lang="tr-TR" dirty="0" smtClean="0"/>
              <a:t>Metin eklemek için tıklayın</a:t>
            </a:r>
            <a:endParaRPr lang="tr-TR" dirty="0"/>
          </a:p>
        </p:txBody>
      </p:sp>
      <p:sp>
        <p:nvSpPr>
          <p:cNvPr id="34" name="Resim Yer Tutucusu 11"/>
          <p:cNvSpPr>
            <a:spLocks noGrp="1"/>
          </p:cNvSpPr>
          <p:nvPr>
            <p:ph type="pic" sz="quarter" idx="22"/>
          </p:nvPr>
        </p:nvSpPr>
        <p:spPr>
          <a:xfrm>
            <a:off x="4666211" y="4138753"/>
            <a:ext cx="2970415" cy="1862317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765"/>
            </a:lvl1pPr>
          </a:lstStyle>
          <a:p>
            <a:r>
              <a:rPr lang="tr-TR" smtClean="0"/>
              <a:t>Resim eklemek için simgeyi tıklatın</a:t>
            </a:r>
            <a:endParaRPr lang="tr-TR" dirty="0"/>
          </a:p>
        </p:txBody>
      </p:sp>
      <p:sp>
        <p:nvSpPr>
          <p:cNvPr id="36" name="Metin Yer Tutucusu 21"/>
          <p:cNvSpPr>
            <a:spLocks noGrp="1"/>
          </p:cNvSpPr>
          <p:nvPr>
            <p:ph type="body" sz="quarter" idx="24" hasCustomPrompt="1"/>
          </p:nvPr>
        </p:nvSpPr>
        <p:spPr>
          <a:xfrm>
            <a:off x="8770389" y="4090758"/>
            <a:ext cx="2859578" cy="209165"/>
          </a:xfrm>
        </p:spPr>
        <p:txBody>
          <a:bodyPr lIns="91440" rIns="91440" bIns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706"/>
              </a:spcBef>
              <a:buNone/>
              <a:defRPr sz="1059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177"/>
            </a:lvl2pPr>
            <a:lvl3pPr marL="0" indent="0">
              <a:spcBef>
                <a:spcPts val="0"/>
              </a:spcBef>
              <a:buNone/>
              <a:defRPr sz="3177"/>
            </a:lvl3pPr>
            <a:lvl4pPr marL="0" indent="0">
              <a:spcBef>
                <a:spcPts val="0"/>
              </a:spcBef>
              <a:buNone/>
              <a:defRPr sz="3177"/>
            </a:lvl4pPr>
            <a:lvl5pPr marL="0" indent="0">
              <a:spcBef>
                <a:spcPts val="0"/>
              </a:spcBef>
              <a:buNone/>
              <a:defRPr sz="3177"/>
            </a:lvl5pPr>
          </a:lstStyle>
          <a:p>
            <a:pPr lvl="0"/>
            <a:r>
              <a:rPr lang="tr-TR" dirty="0" smtClean="0"/>
              <a:t>Metin eklemek için tıklayın</a:t>
            </a:r>
            <a:endParaRPr lang="tr-TR" dirty="0"/>
          </a:p>
        </p:txBody>
      </p:sp>
      <p:sp>
        <p:nvSpPr>
          <p:cNvPr id="38" name="Metin Yer Tutucusu 21"/>
          <p:cNvSpPr>
            <a:spLocks noGrp="1"/>
          </p:cNvSpPr>
          <p:nvPr>
            <p:ph type="body" sz="quarter" idx="26" hasCustomPrompt="1"/>
          </p:nvPr>
        </p:nvSpPr>
        <p:spPr>
          <a:xfrm>
            <a:off x="8770389" y="2518572"/>
            <a:ext cx="2859578" cy="209165"/>
          </a:xfrm>
        </p:spPr>
        <p:txBody>
          <a:bodyPr lIns="91440" rIns="91440" bIns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706"/>
              </a:spcBef>
              <a:buNone/>
              <a:defRPr sz="1059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177"/>
            </a:lvl2pPr>
            <a:lvl3pPr marL="0" indent="0">
              <a:spcBef>
                <a:spcPts val="0"/>
              </a:spcBef>
              <a:buNone/>
              <a:defRPr sz="3177"/>
            </a:lvl3pPr>
            <a:lvl4pPr marL="0" indent="0">
              <a:spcBef>
                <a:spcPts val="0"/>
              </a:spcBef>
              <a:buNone/>
              <a:defRPr sz="3177"/>
            </a:lvl4pPr>
            <a:lvl5pPr marL="0" indent="0">
              <a:spcBef>
                <a:spcPts val="0"/>
              </a:spcBef>
              <a:buNone/>
              <a:defRPr sz="3177"/>
            </a:lvl5pPr>
          </a:lstStyle>
          <a:p>
            <a:pPr lvl="0"/>
            <a:r>
              <a:rPr lang="tr-TR" dirty="0" smtClean="0"/>
              <a:t>Metin eklemek için tıklayın</a:t>
            </a:r>
            <a:endParaRPr lang="tr-TR" dirty="0"/>
          </a:p>
        </p:txBody>
      </p:sp>
      <p:sp>
        <p:nvSpPr>
          <p:cNvPr id="40" name="Metin Yer Tutucusu 21"/>
          <p:cNvSpPr>
            <a:spLocks noGrp="1"/>
          </p:cNvSpPr>
          <p:nvPr>
            <p:ph type="body" sz="quarter" idx="28" hasCustomPrompt="1"/>
          </p:nvPr>
        </p:nvSpPr>
        <p:spPr>
          <a:xfrm>
            <a:off x="8770389" y="823578"/>
            <a:ext cx="2859578" cy="209165"/>
          </a:xfrm>
        </p:spPr>
        <p:txBody>
          <a:bodyPr lIns="91440" rIns="91440" bIns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706"/>
              </a:spcBef>
              <a:buNone/>
              <a:defRPr sz="1059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177"/>
            </a:lvl2pPr>
            <a:lvl3pPr marL="0" indent="0">
              <a:spcBef>
                <a:spcPts val="0"/>
              </a:spcBef>
              <a:buNone/>
              <a:defRPr sz="3177"/>
            </a:lvl3pPr>
            <a:lvl4pPr marL="0" indent="0">
              <a:spcBef>
                <a:spcPts val="0"/>
              </a:spcBef>
              <a:buNone/>
              <a:defRPr sz="3177"/>
            </a:lvl4pPr>
            <a:lvl5pPr marL="0" indent="0">
              <a:spcBef>
                <a:spcPts val="0"/>
              </a:spcBef>
              <a:buNone/>
              <a:defRPr sz="3177"/>
            </a:lvl5pPr>
          </a:lstStyle>
          <a:p>
            <a:pPr lvl="0"/>
            <a:r>
              <a:rPr lang="tr-TR" dirty="0" smtClean="0"/>
              <a:t>Metin eklemek için tıklayın</a:t>
            </a:r>
            <a:endParaRPr lang="tr-TR" dirty="0"/>
          </a:p>
        </p:txBody>
      </p:sp>
      <p:sp>
        <p:nvSpPr>
          <p:cNvPr id="43" name="Metin Yer Tutucusu 21"/>
          <p:cNvSpPr>
            <a:spLocks noGrp="1"/>
          </p:cNvSpPr>
          <p:nvPr>
            <p:ph type="body" sz="quarter" idx="31" hasCustomPrompt="1"/>
          </p:nvPr>
        </p:nvSpPr>
        <p:spPr>
          <a:xfrm>
            <a:off x="554182" y="3268351"/>
            <a:ext cx="2970415" cy="2712546"/>
          </a:xfrm>
        </p:spPr>
        <p:txBody>
          <a:bodyPr lIns="91440" rIns="91440" anchor="t">
            <a:noAutofit/>
          </a:bodyPr>
          <a:lstStyle>
            <a:lvl1pPr marL="161373" indent="-161373" algn="l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794">
                <a:solidFill>
                  <a:schemeClr val="tx1"/>
                </a:solidFill>
              </a:defRPr>
            </a:lvl1pPr>
            <a:lvl2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794"/>
            </a:lvl2pPr>
            <a:lvl3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794"/>
            </a:lvl3pPr>
            <a:lvl4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794"/>
            </a:lvl4pPr>
            <a:lvl5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794"/>
            </a:lvl5pPr>
            <a:lvl6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sz="794"/>
            </a:lvl6pPr>
            <a:lvl7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sz="794"/>
            </a:lvl7pPr>
            <a:lvl8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sz="794"/>
            </a:lvl8pPr>
            <a:lvl9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sz="794"/>
            </a:lvl9pPr>
          </a:lstStyle>
          <a:p>
            <a:pPr lvl="0"/>
            <a:r>
              <a:rPr lang="tr-TR" dirty="0" smtClean="0"/>
              <a:t>Metin eklemek için tıklayın</a:t>
            </a:r>
            <a:endParaRPr lang="tr-TR" dirty="0"/>
          </a:p>
        </p:txBody>
      </p:sp>
      <p:sp>
        <p:nvSpPr>
          <p:cNvPr id="45" name="Metin Yer Tutucusu 21"/>
          <p:cNvSpPr>
            <a:spLocks noGrp="1"/>
          </p:cNvSpPr>
          <p:nvPr>
            <p:ph type="body" sz="quarter" idx="33" hasCustomPrompt="1"/>
          </p:nvPr>
        </p:nvSpPr>
        <p:spPr>
          <a:xfrm>
            <a:off x="8770389" y="1032743"/>
            <a:ext cx="2859578" cy="1377041"/>
          </a:xfrm>
        </p:spPr>
        <p:txBody>
          <a:bodyPr lIns="91440" rIns="91440" anchor="t">
            <a:noAutofit/>
          </a:bodyPr>
          <a:lstStyle>
            <a:lvl1pPr marL="161373" indent="-161373" algn="l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794">
                <a:solidFill>
                  <a:schemeClr val="tx1"/>
                </a:solidFill>
              </a:defRPr>
            </a:lvl1pPr>
            <a:lvl2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794"/>
            </a:lvl2pPr>
            <a:lvl3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794"/>
            </a:lvl3pPr>
            <a:lvl4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794"/>
            </a:lvl4pPr>
            <a:lvl5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794"/>
            </a:lvl5pPr>
            <a:lvl6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sz="794"/>
            </a:lvl6pPr>
            <a:lvl7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sz="794"/>
            </a:lvl7pPr>
            <a:lvl8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sz="794"/>
            </a:lvl8pPr>
            <a:lvl9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sz="794"/>
            </a:lvl9pPr>
          </a:lstStyle>
          <a:p>
            <a:pPr lvl="0"/>
            <a:r>
              <a:rPr lang="tr-TR" dirty="0" smtClean="0"/>
              <a:t>Metin eklemek için tıklayın</a:t>
            </a:r>
            <a:endParaRPr lang="tr-TR" dirty="0"/>
          </a:p>
        </p:txBody>
      </p:sp>
      <p:sp>
        <p:nvSpPr>
          <p:cNvPr id="46" name="Metin Yer Tutucusu 21"/>
          <p:cNvSpPr>
            <a:spLocks noGrp="1"/>
          </p:cNvSpPr>
          <p:nvPr>
            <p:ph type="body" sz="quarter" idx="34" hasCustomPrompt="1"/>
          </p:nvPr>
        </p:nvSpPr>
        <p:spPr>
          <a:xfrm>
            <a:off x="8770389" y="2727739"/>
            <a:ext cx="2859578" cy="1229274"/>
          </a:xfrm>
        </p:spPr>
        <p:txBody>
          <a:bodyPr lIns="91440" rIns="91440" anchor="t">
            <a:noAutofit/>
          </a:bodyPr>
          <a:lstStyle>
            <a:lvl1pPr marL="161373" indent="-161373" algn="l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794">
                <a:solidFill>
                  <a:schemeClr val="tx1"/>
                </a:solidFill>
              </a:defRPr>
            </a:lvl1pPr>
            <a:lvl2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794"/>
            </a:lvl2pPr>
            <a:lvl3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794"/>
            </a:lvl3pPr>
            <a:lvl4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794"/>
            </a:lvl4pPr>
            <a:lvl5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794"/>
            </a:lvl5pPr>
            <a:lvl6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sz="794"/>
            </a:lvl6pPr>
            <a:lvl7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sz="794"/>
            </a:lvl7pPr>
            <a:lvl8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sz="794"/>
            </a:lvl8pPr>
            <a:lvl9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sz="794"/>
            </a:lvl9pPr>
          </a:lstStyle>
          <a:p>
            <a:pPr lvl="0"/>
            <a:r>
              <a:rPr lang="tr-TR" dirty="0" smtClean="0"/>
              <a:t>Metin eklemek için tıklayın</a:t>
            </a:r>
            <a:endParaRPr lang="tr-TR" dirty="0"/>
          </a:p>
        </p:txBody>
      </p:sp>
      <p:sp>
        <p:nvSpPr>
          <p:cNvPr id="47" name="Metin Yer Tutucusu 21"/>
          <p:cNvSpPr>
            <a:spLocks noGrp="1"/>
          </p:cNvSpPr>
          <p:nvPr>
            <p:ph type="body" sz="quarter" idx="35" hasCustomPrompt="1"/>
          </p:nvPr>
        </p:nvSpPr>
        <p:spPr>
          <a:xfrm>
            <a:off x="8770389" y="4299923"/>
            <a:ext cx="2859578" cy="1680974"/>
          </a:xfrm>
        </p:spPr>
        <p:txBody>
          <a:bodyPr lIns="91440" rIns="91440" anchor="t">
            <a:noAutofit/>
          </a:bodyPr>
          <a:lstStyle>
            <a:lvl1pPr marL="161373" indent="-161373" algn="l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794">
                <a:solidFill>
                  <a:schemeClr val="tx1"/>
                </a:solidFill>
              </a:defRPr>
            </a:lvl1pPr>
            <a:lvl2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794"/>
            </a:lvl2pPr>
            <a:lvl3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794"/>
            </a:lvl3pPr>
            <a:lvl4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794"/>
            </a:lvl4pPr>
            <a:lvl5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794"/>
            </a:lvl5pPr>
            <a:lvl6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sz="794"/>
            </a:lvl6pPr>
            <a:lvl7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sz="794"/>
            </a:lvl7pPr>
            <a:lvl8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sz="794"/>
            </a:lvl8pPr>
            <a:lvl9pPr marL="161373" indent="-161373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sz="794"/>
            </a:lvl9pPr>
          </a:lstStyle>
          <a:p>
            <a:pPr lvl="0"/>
            <a:r>
              <a:rPr lang="tr-TR" dirty="0" smtClean="0"/>
              <a:t>Metin eklemek için tıklayın</a:t>
            </a:r>
            <a:endParaRPr lang="tr-TR" dirty="0"/>
          </a:p>
        </p:txBody>
      </p:sp>
      <p:sp>
        <p:nvSpPr>
          <p:cNvPr id="25" name="Dikdörtgen 24"/>
          <p:cNvSpPr/>
          <p:nvPr userDrawn="1"/>
        </p:nvSpPr>
        <p:spPr>
          <a:xfrm>
            <a:off x="12469091" y="1"/>
            <a:ext cx="2032000" cy="6853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806867" rtl="1">
              <a:spcBef>
                <a:spcPts val="1059"/>
              </a:spcBef>
              <a:buNone/>
            </a:pPr>
            <a:r>
              <a:rPr lang="tr-TR" sz="1235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Yazdırma:</a:t>
            </a:r>
          </a:p>
          <a:p>
            <a:pPr algn="l" defTabSz="806867" rtl="1">
              <a:spcBef>
                <a:spcPts val="265"/>
              </a:spcBef>
              <a:buNone/>
            </a:pPr>
            <a:r>
              <a:rPr lang="tr-TR" sz="838" b="0" i="0" baseline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Yazıcınız bizim yazıcılarımız gibi yazdırmayabilir; bu nedenle birkaç deneme baskısı yaptığınızdan emin olun. Hizalama yeterince doğru olmuyorsa, 'Sayfaya Sığacak Şekilde Ölçekle' ayarını kullanmayı deneyin. Bu ayar Yazdır iletişim kutusunda bulunur; ulaşmak için 'Tam Sayfa </a:t>
            </a:r>
            <a:r>
              <a:rPr lang="tr-TR" sz="838" b="0" i="0" baseline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Slaytlar'ı</a:t>
            </a:r>
            <a:r>
              <a:rPr lang="tr-TR" sz="838" b="0" i="0" baseline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tıklatmanız yeterlidir.</a:t>
            </a:r>
          </a:p>
          <a:p>
            <a:pPr algn="l" defTabSz="806867" rtl="1">
              <a:spcBef>
                <a:spcPts val="1059"/>
              </a:spcBef>
              <a:buNone/>
            </a:pPr>
            <a:r>
              <a:rPr lang="tr-TR" sz="838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Sizin için katlama yerlerini oluşturduğumuzu fark ettiniz mi? Gerçekten çok az belli oluyor, ancak yine de broşürünüzde gösterilmesini istemezseniz '</a:t>
            </a:r>
            <a:r>
              <a:rPr lang="tr-TR" sz="838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Görünüm'ü</a:t>
            </a:r>
            <a:r>
              <a:rPr lang="tr-TR" sz="838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ve 'Asıl </a:t>
            </a:r>
            <a:r>
              <a:rPr lang="tr-TR" sz="838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Slayt'ı</a:t>
            </a:r>
            <a:r>
              <a:rPr lang="tr-TR" sz="838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tıklatarak yazdırma işlemi öncesinde bunları silebilirsiniz.</a:t>
            </a:r>
          </a:p>
          <a:p>
            <a:pPr algn="l" defTabSz="806867" rtl="1">
              <a:spcBef>
                <a:spcPts val="1059"/>
              </a:spcBef>
              <a:buNone/>
            </a:pPr>
            <a:r>
              <a:rPr lang="tr-TR" sz="1235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İçeriği Özelleştirme:</a:t>
            </a:r>
          </a:p>
          <a:p>
            <a:pPr algn="l" defTabSz="806867" rtl="1">
              <a:spcBef>
                <a:spcPts val="265"/>
              </a:spcBef>
              <a:buNone/>
            </a:pPr>
            <a:r>
              <a:rPr lang="tr-TR" sz="838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Bu broşürdeki yer tutucular sizin için biçimlendirilmiştir. Metne madde işaretleri eklemek veya kaldırmak isterseniz, tek yapmanız gereken 'Giriş' sekmesinde 'Madde İşaretleri' düğmesini tıklatmaktır.</a:t>
            </a:r>
          </a:p>
          <a:p>
            <a:pPr algn="l" defTabSz="806867" rtl="1">
              <a:spcBef>
                <a:spcPts val="1059"/>
              </a:spcBef>
              <a:buNone/>
            </a:pPr>
            <a:r>
              <a:rPr lang="tr-TR" sz="838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Başlıklar, alt başlıklar veya gövde metni için daha fazla yer tutucuya gerek duyarsanız, ihtiyacınız olan öğenin bir kopyasını oluşturup yerine sürüklemeniz yeterlidir. </a:t>
            </a:r>
            <a:r>
              <a:rPr lang="tr-TR" sz="838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PowerPoint’in</a:t>
            </a:r>
            <a:r>
              <a:rPr lang="tr-TR" sz="838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Akıllı Kılavuzları her öğeye göre hizalamanıza yardımcı olacaktır.</a:t>
            </a:r>
          </a:p>
          <a:p>
            <a:pPr algn="l" defTabSz="806867" rtl="1">
              <a:spcBef>
                <a:spcPts val="1059"/>
              </a:spcBef>
              <a:buNone/>
            </a:pPr>
            <a:r>
              <a:rPr lang="tr-TR" sz="838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Bizimkiler yerine kendi resimlerinizi mi kullanmak istiyorsunuz? Hiç sorun değil! Bir resmi tıklatıp </a:t>
            </a:r>
            <a:r>
              <a:rPr lang="tr-TR" sz="838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Delete</a:t>
            </a:r>
            <a:r>
              <a:rPr lang="tr-TR" sz="838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tuşuna bastıktan sonra simgeyi tıklatıp resminizi ekleyebilirsiniz.</a:t>
            </a:r>
            <a:endParaRPr lang="tr-TR" sz="838" b="0" i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332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CA5F-013A-42C9-B081-068932C5F664}" type="datetimeFigureOut">
              <a:rPr lang="tr-TR" smtClean="0"/>
              <a:t>13.02.2023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4873-4695-46B2-ACDE-96F64228C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475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CA5F-013A-42C9-B081-068932C5F664}" type="datetimeFigureOut">
              <a:rPr lang="tr-TR" smtClean="0"/>
              <a:t>13.02.2023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4873-4695-46B2-ACDE-96F64228C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17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CA5F-013A-42C9-B081-068932C5F664}" type="datetimeFigureOut">
              <a:rPr lang="tr-TR" smtClean="0"/>
              <a:t>13.02.2023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4873-4695-46B2-ACDE-96F64228C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096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CA5F-013A-42C9-B081-068932C5F664}" type="datetimeFigureOut">
              <a:rPr lang="tr-TR" smtClean="0"/>
              <a:t>13.02.2023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4873-4695-46B2-ACDE-96F64228C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393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CA5F-013A-42C9-B081-068932C5F664}" type="datetimeFigureOut">
              <a:rPr lang="tr-TR" smtClean="0"/>
              <a:t>13.02.2023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4873-4695-46B2-ACDE-96F64228C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767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CA5F-013A-42C9-B081-068932C5F664}" type="datetimeFigureOut">
              <a:rPr lang="tr-TR" smtClean="0"/>
              <a:t>13.02.2023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4873-4695-46B2-ACDE-96F64228C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29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CA5F-013A-42C9-B081-068932C5F664}" type="datetimeFigureOut">
              <a:rPr lang="tr-TR" smtClean="0"/>
              <a:t>13.02.2023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4873-4695-46B2-ACDE-96F64228C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498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CA5F-013A-42C9-B081-068932C5F664}" type="datetimeFigureOut">
              <a:rPr lang="tr-TR" smtClean="0"/>
              <a:t>13.02.2023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4873-4695-46B2-ACDE-96F64228C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945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CA5F-013A-42C9-B081-068932C5F664}" type="datetimeFigureOut">
              <a:rPr lang="tr-TR" smtClean="0"/>
              <a:t>13.02.2023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74873-4695-46B2-ACDE-96F64228C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391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microsoft.com/office/2007/relationships/hdphoto" Target="../media/hdphoto2.wdp"/><Relationship Id="rId7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Metin Yer Tutucusu 14"/>
          <p:cNvSpPr txBox="1">
            <a:spLocks/>
          </p:cNvSpPr>
          <p:nvPr/>
        </p:nvSpPr>
        <p:spPr>
          <a:xfrm>
            <a:off x="4763160" y="2861790"/>
            <a:ext cx="2584044" cy="4275237"/>
          </a:xfrm>
          <a:prstGeom prst="rect">
            <a:avLst/>
          </a:prstGeom>
        </p:spPr>
        <p:txBody>
          <a:bodyPr vert="horz" lIns="80682" tIns="40341" rIns="80682" bIns="40341" rtlCol="0" anchor="ctr">
            <a:noAutofit/>
          </a:bodyPr>
          <a:lstStyle>
            <a:lvl1pPr marL="0" indent="0" algn="ctr" defTabSz="1005840" rtl="0" eaLnBrk="1" latinLnBrk="0" hangingPunct="1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588" dirty="0">
                <a:solidFill>
                  <a:srgbClr val="000000">
                    <a:lumMod val="65000"/>
                  </a:srgbClr>
                </a:solidFill>
                <a:latin typeface="Calibri" panose="020F0502020204030204" pitchFamily="34" charset="0"/>
              </a:rPr>
              <a:t>Kazım Karabekir Mahallesi Hekimsuyu Caddesi No58 Küçükköy/Gaziosmanpaşa İSTANBUL</a:t>
            </a:r>
          </a:p>
          <a:p>
            <a:endParaRPr lang="tr-TR" sz="1588" dirty="0">
              <a:solidFill>
                <a:srgbClr val="000000">
                  <a:lumMod val="65000"/>
                </a:srgbClr>
              </a:solidFill>
              <a:latin typeface="Calibri" panose="020F0502020204030204" pitchFamily="34" charset="0"/>
            </a:endParaRPr>
          </a:p>
          <a:p>
            <a:r>
              <a:rPr lang="tr-TR" sz="1588" dirty="0">
                <a:solidFill>
                  <a:srgbClr val="000000">
                    <a:lumMod val="65000"/>
                  </a:srgbClr>
                </a:solidFill>
                <a:latin typeface="Calibri" panose="020F0502020204030204" pitchFamily="34" charset="0"/>
              </a:rPr>
              <a:t>gaziosmanpasa_ram </a:t>
            </a:r>
          </a:p>
          <a:p>
            <a:endParaRPr lang="tr-TR" sz="1588" dirty="0">
              <a:solidFill>
                <a:srgbClr val="000000">
                  <a:lumMod val="65000"/>
                </a:srgbClr>
              </a:solidFill>
              <a:latin typeface="Calibri" panose="020F0502020204030204" pitchFamily="34" charset="0"/>
            </a:endParaRPr>
          </a:p>
          <a:p>
            <a:r>
              <a:rPr lang="tr-TR" sz="1588" dirty="0">
                <a:solidFill>
                  <a:srgbClr val="000000">
                    <a:lumMod val="65000"/>
                  </a:srgbClr>
                </a:solidFill>
                <a:latin typeface="Calibri" panose="020F0502020204030204" pitchFamily="34" charset="0"/>
              </a:rPr>
              <a:t>istanbulgopram</a:t>
            </a:r>
          </a:p>
          <a:p>
            <a:endParaRPr lang="tr-TR" sz="1588" dirty="0">
              <a:solidFill>
                <a:srgbClr val="000000">
                  <a:lumMod val="65000"/>
                </a:srgbClr>
              </a:solidFill>
              <a:latin typeface="Calibri" panose="020F0502020204030204" pitchFamily="34" charset="0"/>
            </a:endParaRPr>
          </a:p>
          <a:p>
            <a:r>
              <a:rPr lang="tr-TR" sz="1588" dirty="0">
                <a:solidFill>
                  <a:srgbClr val="000000">
                    <a:lumMod val="65000"/>
                  </a:srgbClr>
                </a:solidFill>
                <a:latin typeface="Calibri" panose="020F0502020204030204" pitchFamily="34" charset="0"/>
              </a:rPr>
              <a:t>0212 563 70 23</a:t>
            </a:r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13"/>
          </p:nvPr>
        </p:nvSpPr>
        <p:spPr>
          <a:xfrm>
            <a:off x="8785805" y="507078"/>
            <a:ext cx="2298830" cy="1113584"/>
          </a:xfrm>
        </p:spPr>
        <p:txBody>
          <a:bodyPr/>
          <a:lstStyle/>
          <a:p>
            <a:pPr defTabSz="887553"/>
            <a:r>
              <a:rPr lang="tr-TR" sz="1765" b="1" dirty="0">
                <a:solidFill>
                  <a:srgbClr val="000000">
                    <a:lumMod val="65000"/>
                  </a:srgbClr>
                </a:solidFill>
                <a:latin typeface="Calibri" panose="020F0502020204030204" pitchFamily="34" charset="0"/>
              </a:rPr>
              <a:t>GAZİOSMANPAŞA REHBERLİK VE ARAŞTIRMA MERKEZİ</a:t>
            </a:r>
          </a:p>
        </p:txBody>
      </p:sp>
      <p:sp>
        <p:nvSpPr>
          <p:cNvPr id="20" name="Metin Yer Tutucusu 1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spcBef>
                <a:spcPts val="971"/>
              </a:spcBef>
            </a:pPr>
            <a:r>
              <a:rPr lang="tr-TR" sz="1412" dirty="0">
                <a:latin typeface="Calibri" panose="020F0502020204030204" pitchFamily="34" charset="0"/>
              </a:rPr>
              <a:t>https://gopram.meb.k12.tr</a:t>
            </a:r>
          </a:p>
        </p:txBody>
      </p:sp>
      <p:sp>
        <p:nvSpPr>
          <p:cNvPr id="13" name="Metin Yer Tutucusu 14"/>
          <p:cNvSpPr txBox="1">
            <a:spLocks/>
          </p:cNvSpPr>
          <p:nvPr/>
        </p:nvSpPr>
        <p:spPr>
          <a:xfrm>
            <a:off x="8390404" y="4935218"/>
            <a:ext cx="3186326" cy="1113584"/>
          </a:xfrm>
          <a:prstGeom prst="rect">
            <a:avLst/>
          </a:prstGeom>
        </p:spPr>
        <p:txBody>
          <a:bodyPr vert="horz" lIns="80682" tIns="40341" rIns="80682" bIns="40341" rtlCol="0" anchor="ctr">
            <a:noAutofit/>
          </a:bodyPr>
          <a:lstStyle>
            <a:lvl1pPr marL="0" indent="0" algn="ctr" defTabSz="1005840" rtl="0" eaLnBrk="1" latinLnBrk="0" hangingPunct="1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765" b="1" dirty="0" smtClean="0">
                <a:solidFill>
                  <a:srgbClr val="000000">
                    <a:lumMod val="65000"/>
                  </a:srgbClr>
                </a:solidFill>
                <a:latin typeface="Calibri" panose="020F0502020204030204" pitchFamily="34" charset="0"/>
              </a:rPr>
              <a:t>AİLELERİN </a:t>
            </a:r>
            <a:r>
              <a:rPr lang="tr-TR" sz="1765" b="1" dirty="0">
                <a:solidFill>
                  <a:srgbClr val="000000">
                    <a:lumMod val="65000"/>
                  </a:srgbClr>
                </a:solidFill>
                <a:latin typeface="Calibri" panose="020F0502020204030204" pitchFamily="34" charset="0"/>
              </a:rPr>
              <a:t>YAPMASI GEREKENLER</a:t>
            </a:r>
          </a:p>
        </p:txBody>
      </p:sp>
      <p:pic>
        <p:nvPicPr>
          <p:cNvPr id="24" name="Resim 2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35874" r="67222" b="36626"/>
          <a:stretch/>
        </p:blipFill>
        <p:spPr>
          <a:xfrm>
            <a:off x="4918288" y="4965495"/>
            <a:ext cx="288759" cy="285871"/>
          </a:xfrm>
          <a:prstGeom prst="rect">
            <a:avLst/>
          </a:prstGeom>
        </p:spPr>
      </p:pic>
      <p:pic>
        <p:nvPicPr>
          <p:cNvPr id="25" name="Resim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240" y="5363558"/>
            <a:ext cx="262553" cy="262553"/>
          </a:xfrm>
          <a:prstGeom prst="rect">
            <a:avLst/>
          </a:prstGeom>
        </p:spPr>
      </p:pic>
      <p:pic>
        <p:nvPicPr>
          <p:cNvPr id="26" name="Resim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183" y="5777931"/>
            <a:ext cx="448114" cy="258910"/>
          </a:xfrm>
          <a:prstGeom prst="rect">
            <a:avLst/>
          </a:prstGeom>
        </p:spPr>
      </p:pic>
      <p:sp>
        <p:nvSpPr>
          <p:cNvPr id="29" name="Metin kutusu 28"/>
          <p:cNvSpPr txBox="1"/>
          <p:nvPr/>
        </p:nvSpPr>
        <p:spPr>
          <a:xfrm>
            <a:off x="5131240" y="700211"/>
            <a:ext cx="2606983" cy="3351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12" dirty="0">
                <a:solidFill>
                  <a:schemeClr val="tx2"/>
                </a:solidFill>
                <a:latin typeface="Calibri" panose="020F0502020204030204" pitchFamily="34" charset="0"/>
              </a:rPr>
              <a:t>Korku, kaygı, çaresizlik ve okula devamsızlık gibi psikososyal belirtilerin olması olağandır.</a:t>
            </a:r>
          </a:p>
          <a:p>
            <a:endParaRPr lang="tr-TR" sz="1412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tr-TR" sz="1412" dirty="0" smtClean="0">
                <a:solidFill>
                  <a:schemeClr val="tx2"/>
                </a:solidFill>
                <a:latin typeface="Calibri" panose="020F0502020204030204" pitchFamily="34" charset="0"/>
              </a:rPr>
              <a:t>Çocuklarına yardım etmek isteyen aileler öncelikle kendilerinin sağlıklı kalmak zorunda olduklarını bilerek kendilerini korumalıdırlar .</a:t>
            </a:r>
            <a:endParaRPr lang="tr-TR" sz="1412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endParaRPr lang="tr-TR" sz="1412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tr-TR" sz="1412" dirty="0" smtClean="0">
                <a:solidFill>
                  <a:schemeClr val="tx2"/>
                </a:solidFill>
                <a:latin typeface="Calibri" panose="020F0502020204030204" pitchFamily="34" charset="0"/>
              </a:rPr>
              <a:t>Afet sonrasında belli bir süre geçmesine rağmen çocuklarda ciddi travma belirtileri varsa bir ruh sağlığı uzmanına başvurmalıdırlar. </a:t>
            </a:r>
            <a:endParaRPr lang="tr-TR" sz="1412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01215" y="4125802"/>
            <a:ext cx="2800214" cy="2732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88"/>
          </a:p>
        </p:txBody>
      </p:sp>
      <p:sp>
        <p:nvSpPr>
          <p:cNvPr id="52" name="Metin Yer Tutucusu 93"/>
          <p:cNvSpPr>
            <a:spLocks noGrp="1"/>
          </p:cNvSpPr>
          <p:nvPr>
            <p:ph type="body" sz="quarter" idx="4294967295"/>
          </p:nvPr>
        </p:nvSpPr>
        <p:spPr>
          <a:xfrm>
            <a:off x="2332599" y="661855"/>
            <a:ext cx="2268774" cy="455345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87553">
              <a:lnSpc>
                <a:spcPct val="100000"/>
              </a:lnSpc>
              <a:buNone/>
            </a:pPr>
            <a:endParaRPr lang="tr-TR" sz="15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 defTabSz="887553">
              <a:lnSpc>
                <a:spcPct val="100000"/>
              </a:lnSpc>
              <a:buNone/>
            </a:pPr>
            <a:r>
              <a:rPr lang="tr-TR" sz="15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Ev ve okul yaşantısından beklentiler yüksel olmamakla birlikte çocukların okula devam etmeleri sağlanmalı ve teşvik edilmelidir. </a:t>
            </a:r>
            <a:endParaRPr lang="tr-TR" sz="15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 defTabSz="887553">
              <a:lnSpc>
                <a:spcPct val="100000"/>
              </a:lnSpc>
              <a:buNone/>
            </a:pPr>
            <a:endParaRPr lang="tr-TR" sz="15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 defTabSz="887553">
              <a:lnSpc>
                <a:spcPct val="100000"/>
              </a:lnSpc>
              <a:buNone/>
            </a:pPr>
            <a:r>
              <a:rPr lang="tr-TR" sz="1500" dirty="0" smtClean="0">
                <a:solidFill>
                  <a:schemeClr val="tx2"/>
                </a:solidFill>
                <a:latin typeface="Calibri" panose="020F0502020204030204" pitchFamily="34" charset="0"/>
              </a:rPr>
              <a:t>Kayıp yaşayan çocukların yas sürecinde yapılması gerekenlerle ilgili ruh sağlığı çalışanlarından yardım alınmalıdır.</a:t>
            </a:r>
          </a:p>
          <a:p>
            <a:pPr marL="0" indent="0" defTabSz="887553">
              <a:lnSpc>
                <a:spcPct val="100000"/>
              </a:lnSpc>
              <a:buNone/>
            </a:pPr>
            <a:endParaRPr lang="tr-TR" sz="1235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Metin Yer Tutucusu 14"/>
          <p:cNvSpPr txBox="1">
            <a:spLocks/>
          </p:cNvSpPr>
          <p:nvPr/>
        </p:nvSpPr>
        <p:spPr>
          <a:xfrm>
            <a:off x="8446054" y="1662082"/>
            <a:ext cx="2978332" cy="1113584"/>
          </a:xfrm>
          <a:prstGeom prst="rect">
            <a:avLst/>
          </a:prstGeom>
        </p:spPr>
        <p:txBody>
          <a:bodyPr vert="horz" lIns="80682" tIns="40341" rIns="80682" bIns="40341" rtlCol="0" anchor="ctr">
            <a:noAutofit/>
          </a:bodyPr>
          <a:lstStyle>
            <a:lvl1pPr marL="0" indent="0" algn="ctr" defTabSz="1005840" rtl="0" eaLnBrk="1" latinLnBrk="0" hangingPunct="1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765" b="1" dirty="0">
                <a:solidFill>
                  <a:srgbClr val="000000">
                    <a:lumMod val="65000"/>
                  </a:srgbClr>
                </a:solidFill>
                <a:latin typeface="Calibri" panose="020F0502020204030204" pitchFamily="34" charset="0"/>
              </a:rPr>
              <a:t>DOĞAL AFET TRAVMASININ ÖNLENMESİNDE</a:t>
            </a:r>
          </a:p>
        </p:txBody>
      </p:sp>
      <p:pic>
        <p:nvPicPr>
          <p:cNvPr id="35" name="Resim 34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1" y="710024"/>
            <a:ext cx="730606" cy="730606"/>
          </a:xfrm>
          <a:prstGeom prst="rect">
            <a:avLst/>
          </a:prstGeom>
        </p:spPr>
      </p:pic>
      <p:pic>
        <p:nvPicPr>
          <p:cNvPr id="36" name="Resim 3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1" y="2203960"/>
            <a:ext cx="730606" cy="730606"/>
          </a:xfrm>
          <a:prstGeom prst="rect">
            <a:avLst/>
          </a:prstGeom>
        </p:spPr>
      </p:pic>
      <p:pic>
        <p:nvPicPr>
          <p:cNvPr id="38" name="Resim 37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979" y="697982"/>
            <a:ext cx="730606" cy="730606"/>
          </a:xfrm>
          <a:prstGeom prst="rect">
            <a:avLst/>
          </a:prstGeom>
        </p:spPr>
      </p:pic>
      <p:pic>
        <p:nvPicPr>
          <p:cNvPr id="39" name="Resim 38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588" y="1670590"/>
            <a:ext cx="730606" cy="730606"/>
          </a:xfrm>
          <a:prstGeom prst="rect">
            <a:avLst/>
          </a:prstGeom>
        </p:spPr>
      </p:pic>
      <p:pic>
        <p:nvPicPr>
          <p:cNvPr id="40" name="Resim 39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588" y="2632780"/>
            <a:ext cx="730606" cy="730606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27"/>
          <a:stretch/>
        </p:blipFill>
        <p:spPr>
          <a:xfrm>
            <a:off x="1908249" y="4696284"/>
            <a:ext cx="2424719" cy="1971739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3657" y="270865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44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Dikdörtgen 52"/>
          <p:cNvSpPr/>
          <p:nvPr/>
        </p:nvSpPr>
        <p:spPr>
          <a:xfrm>
            <a:off x="4899212" y="228600"/>
            <a:ext cx="2487706" cy="3446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88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20"/>
          </p:nvPr>
        </p:nvSpPr>
        <p:spPr>
          <a:xfrm>
            <a:off x="1658470" y="2620236"/>
            <a:ext cx="3097788" cy="584430"/>
          </a:xfrm>
        </p:spPr>
        <p:txBody>
          <a:bodyPr/>
          <a:lstStyle/>
          <a:p>
            <a:pPr algn="ctr" defTabSz="887553">
              <a:lnSpc>
                <a:spcPct val="100000"/>
              </a:lnSpc>
              <a:spcBef>
                <a:spcPts val="971"/>
              </a:spcBef>
            </a:pPr>
            <a:r>
              <a:rPr lang="tr-TR" b="1" dirty="0" smtClean="0">
                <a:solidFill>
                  <a:srgbClr val="B52E29"/>
                </a:solidFill>
                <a:latin typeface="Calibri" panose="020F0502020204030204" pitchFamily="34" charset="0"/>
              </a:rPr>
              <a:t>AİLELERİN YAPMASI GEREKENLER</a:t>
            </a:r>
            <a:endParaRPr lang="tr-TR" b="1" dirty="0">
              <a:solidFill>
                <a:srgbClr val="B52E29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2023774" y="5966247"/>
            <a:ext cx="2379197" cy="5545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88"/>
          </a:p>
        </p:txBody>
      </p:sp>
      <p:sp>
        <p:nvSpPr>
          <p:cNvPr id="28" name="Metin Yer Tutucusu 27"/>
          <p:cNvSpPr>
            <a:spLocks noGrp="1"/>
          </p:cNvSpPr>
          <p:nvPr>
            <p:ph type="body" sz="quarter" idx="21"/>
          </p:nvPr>
        </p:nvSpPr>
        <p:spPr>
          <a:xfrm>
            <a:off x="5467864" y="808208"/>
            <a:ext cx="2220151" cy="4172622"/>
          </a:xfrm>
        </p:spPr>
        <p:txBody>
          <a:bodyPr/>
          <a:lstStyle/>
          <a:p>
            <a:pPr>
              <a:lnSpc>
                <a:spcPct val="113000"/>
              </a:lnSpc>
              <a:spcBef>
                <a:spcPts val="971"/>
              </a:spcBef>
            </a:pPr>
            <a:r>
              <a:rPr lang="tr-TR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Özelikle </a:t>
            </a:r>
            <a:r>
              <a:rPr lang="tr-TR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küçük yaş grubunda fiziksel temas önemli olduğundan çocuklara sarılmak  faydalı olacaktır.</a:t>
            </a:r>
          </a:p>
          <a:p>
            <a:pPr defTabSz="887553">
              <a:lnSpc>
                <a:spcPct val="113000"/>
              </a:lnSpc>
              <a:spcBef>
                <a:spcPts val="971"/>
              </a:spcBef>
            </a:pPr>
            <a:endParaRPr lang="tr-TR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887553">
              <a:spcBef>
                <a:spcPts val="971"/>
              </a:spcBef>
            </a:pPr>
            <a:endParaRPr lang="tr-TR" dirty="0">
              <a:solidFill>
                <a:srgbClr val="595959"/>
              </a:solidFill>
              <a:latin typeface="Constantia"/>
            </a:endParaRPr>
          </a:p>
        </p:txBody>
      </p:sp>
      <p:sp>
        <p:nvSpPr>
          <p:cNvPr id="42" name="Metin Yer Tutucusu 41"/>
          <p:cNvSpPr>
            <a:spLocks noGrp="1"/>
          </p:cNvSpPr>
          <p:nvPr>
            <p:ph type="body" sz="quarter" idx="31"/>
          </p:nvPr>
        </p:nvSpPr>
        <p:spPr>
          <a:xfrm>
            <a:off x="2242357" y="3202081"/>
            <a:ext cx="2357526" cy="3655919"/>
          </a:xfrm>
        </p:spPr>
        <p:txBody>
          <a:bodyPr/>
          <a:lstStyle/>
          <a:p>
            <a:pPr marL="0" indent="0" defTabSz="887553">
              <a:lnSpc>
                <a:spcPct val="114000"/>
              </a:lnSpc>
              <a:spcBef>
                <a:spcPts val="0"/>
              </a:spcBef>
              <a:spcAft>
                <a:spcPts val="706"/>
              </a:spcAft>
              <a:buNone/>
            </a:pPr>
            <a:r>
              <a:rPr lang="tr-TR" sz="1412" dirty="0" smtClean="0">
                <a:solidFill>
                  <a:schemeClr val="tx2"/>
                </a:solidFill>
                <a:latin typeface="Calibri" panose="020F0502020204030204" pitchFamily="34" charset="0"/>
              </a:rPr>
              <a:t>Aileler </a:t>
            </a:r>
            <a:r>
              <a:rPr lang="tr-TR" sz="1412" dirty="0">
                <a:solidFill>
                  <a:schemeClr val="tx2"/>
                </a:solidFill>
                <a:latin typeface="Calibri" panose="020F0502020204030204" pitchFamily="34" charset="0"/>
              </a:rPr>
              <a:t>öncelikle </a:t>
            </a:r>
            <a:r>
              <a:rPr lang="tr-TR" sz="1412" dirty="0" smtClean="0">
                <a:solidFill>
                  <a:schemeClr val="tx2"/>
                </a:solidFill>
                <a:latin typeface="Calibri" panose="020F0502020204030204" pitchFamily="34" charset="0"/>
              </a:rPr>
              <a:t>çocuklarının </a:t>
            </a:r>
            <a:r>
              <a:rPr lang="tr-TR" sz="1412" dirty="0">
                <a:solidFill>
                  <a:schemeClr val="tx2"/>
                </a:solidFill>
                <a:latin typeface="Calibri" panose="020F0502020204030204" pitchFamily="34" charset="0"/>
              </a:rPr>
              <a:t>kendini güvende hissetmesini sağlamalıdır.</a:t>
            </a:r>
          </a:p>
          <a:p>
            <a:pPr marL="0" indent="0" defTabSz="887553">
              <a:lnSpc>
                <a:spcPct val="114000"/>
              </a:lnSpc>
              <a:spcBef>
                <a:spcPts val="0"/>
              </a:spcBef>
              <a:spcAft>
                <a:spcPts val="706"/>
              </a:spcAft>
              <a:buNone/>
            </a:pPr>
            <a:endParaRPr lang="tr-TR" sz="1412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 defTabSz="887553">
              <a:lnSpc>
                <a:spcPct val="114000"/>
              </a:lnSpc>
              <a:spcBef>
                <a:spcPts val="0"/>
              </a:spcBef>
              <a:spcAft>
                <a:spcPts val="706"/>
              </a:spcAft>
              <a:buNone/>
            </a:pPr>
            <a:r>
              <a:rPr lang="tr-TR" sz="1412" dirty="0" smtClean="0">
                <a:solidFill>
                  <a:schemeClr val="tx2"/>
                </a:solidFill>
                <a:latin typeface="Calibri" panose="020F0502020204030204" pitchFamily="34" charset="0"/>
              </a:rPr>
              <a:t>Çocuklara gelişim özelikleri dikkate alınarak, yaşanan olayla ilgili bilgi vermelidirler. </a:t>
            </a:r>
            <a:endParaRPr lang="tr-TR" sz="1412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 defTabSz="887553">
              <a:lnSpc>
                <a:spcPct val="114000"/>
              </a:lnSpc>
              <a:spcBef>
                <a:spcPts val="0"/>
              </a:spcBef>
              <a:spcAft>
                <a:spcPts val="706"/>
              </a:spcAft>
              <a:buNone/>
            </a:pPr>
            <a:endParaRPr lang="tr-TR" sz="1412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 defTabSz="887553">
              <a:lnSpc>
                <a:spcPct val="114000"/>
              </a:lnSpc>
              <a:spcBef>
                <a:spcPts val="0"/>
              </a:spcBef>
              <a:spcAft>
                <a:spcPts val="706"/>
              </a:spcAft>
              <a:buNone/>
            </a:pPr>
            <a:r>
              <a:rPr lang="tr-TR" sz="1412" dirty="0" smtClean="0">
                <a:solidFill>
                  <a:schemeClr val="tx2"/>
                </a:solidFill>
                <a:latin typeface="Calibri" panose="020F0502020204030204" pitchFamily="34" charset="0"/>
              </a:rPr>
              <a:t>Çocuklarını sevdiklerini, desteklediklerini ve koruyacaklarını ifade etmelidirler. </a:t>
            </a:r>
            <a:endParaRPr lang="tr-TR" sz="1412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92" name="Metin Yer Tutucusu 91"/>
          <p:cNvSpPr>
            <a:spLocks noGrp="1"/>
          </p:cNvSpPr>
          <p:nvPr>
            <p:ph type="body" sz="quarter" idx="33"/>
          </p:nvPr>
        </p:nvSpPr>
        <p:spPr>
          <a:xfrm>
            <a:off x="8672945" y="680206"/>
            <a:ext cx="2355273" cy="4079605"/>
          </a:xfrm>
        </p:spPr>
        <p:txBody>
          <a:bodyPr/>
          <a:lstStyle/>
          <a:p>
            <a:pPr marL="0" indent="0" defTabSz="887553">
              <a:buNone/>
            </a:pPr>
            <a:endParaRPr lang="tr-TR" sz="1412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 defTabSz="887553">
              <a:buNone/>
            </a:pPr>
            <a:r>
              <a:rPr lang="tr-TR" sz="1412" dirty="0" smtClean="0">
                <a:solidFill>
                  <a:schemeClr val="tx2"/>
                </a:solidFill>
                <a:latin typeface="Calibri" panose="020F0502020204030204" pitchFamily="34" charset="0"/>
              </a:rPr>
              <a:t>Yaşı </a:t>
            </a:r>
            <a:r>
              <a:rPr lang="tr-TR" sz="1412" dirty="0" smtClean="0">
                <a:solidFill>
                  <a:schemeClr val="tx2"/>
                </a:solidFill>
                <a:latin typeface="Calibri" panose="020F0502020204030204" pitchFamily="34" charset="0"/>
              </a:rPr>
              <a:t>büyük olan çocuklarla ayrıntılı konuşarak, küçük yaştaki çocuklara da resim ve benzeri yolarla duygu ve düşüncelerini ifade etmelerini sağlamalıdırlar. </a:t>
            </a:r>
            <a:endParaRPr lang="tr-TR" sz="1412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 defTabSz="887553">
              <a:buNone/>
            </a:pPr>
            <a:endParaRPr lang="tr-TR" sz="1412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 defTabSz="887553">
              <a:buNone/>
            </a:pPr>
            <a:endParaRPr lang="tr-TR" sz="1235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948" y="3195953"/>
            <a:ext cx="730606" cy="730606"/>
          </a:xfrm>
          <a:prstGeom prst="rect">
            <a:avLst/>
          </a:prstGeom>
        </p:spPr>
      </p:pic>
      <p:pic>
        <p:nvPicPr>
          <p:cNvPr id="41" name="Resim 40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60" y="4310337"/>
            <a:ext cx="730606" cy="730606"/>
          </a:xfrm>
          <a:prstGeom prst="rect">
            <a:avLst/>
          </a:prstGeom>
        </p:spPr>
      </p:pic>
      <p:pic>
        <p:nvPicPr>
          <p:cNvPr id="43" name="Resim 4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67" y="5463036"/>
            <a:ext cx="730606" cy="730606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756" y="1669346"/>
            <a:ext cx="730606" cy="730606"/>
          </a:xfrm>
          <a:prstGeom prst="rect">
            <a:avLst/>
          </a:prstGeom>
        </p:spPr>
      </p:pic>
      <p:pic>
        <p:nvPicPr>
          <p:cNvPr id="48" name="Resim 4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339" y="808208"/>
            <a:ext cx="730606" cy="730606"/>
          </a:xfrm>
          <a:prstGeom prst="rect">
            <a:avLst/>
          </a:prstGeom>
        </p:spPr>
      </p:pic>
      <p:pic>
        <p:nvPicPr>
          <p:cNvPr id="40" name="Resim 3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6" r="8268" b="11439"/>
          <a:stretch/>
        </p:blipFill>
        <p:spPr>
          <a:xfrm>
            <a:off x="1768008" y="386323"/>
            <a:ext cx="2772589" cy="2106818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1" r="9958" b="7004"/>
          <a:stretch/>
        </p:blipFill>
        <p:spPr>
          <a:xfrm>
            <a:off x="4643718" y="4759811"/>
            <a:ext cx="2716306" cy="1977166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112" y="3561256"/>
            <a:ext cx="3380943" cy="190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3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174</Words>
  <Application>Microsoft Office PowerPoint</Application>
  <PresentationFormat>Geniş ekran</PresentationFormat>
  <Paragraphs>29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Constantia</vt:lpstr>
      <vt:lpstr>Office Teması</vt:lpstr>
      <vt:lpstr>PowerPoint Sunusu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6</cp:revision>
  <dcterms:created xsi:type="dcterms:W3CDTF">2023-02-13T09:02:01Z</dcterms:created>
  <dcterms:modified xsi:type="dcterms:W3CDTF">2023-02-13T09:45:23Z</dcterms:modified>
</cp:coreProperties>
</file>